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카페24 고운밤" pitchFamily="2" charset="-127"/>
      <p:regular r:id="rId20"/>
    </p:embeddedFon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Squada One" panose="020B0604020202020204" charset="0"/>
      <p:regular r:id="rId25"/>
    </p:embeddedFont>
    <p:embeddedFont>
      <p:font typeface="Roboto Condensed Light" panose="020B060402020202020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Exo 2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1164" y="-474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653714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/>
      <p:bldP spid="147" grpId="0"/>
      <p:bldP spid="148" grpId="0" animBg="1"/>
      <p:bldP spid="149" grpId="0" animBg="1"/>
      <p:bldP spid="150" grpId="0"/>
      <p:bldP spid="151" grpId="0" animBg="1"/>
      <p:bldP spid="152" grpId="0"/>
      <p:bldP spid="153" grpId="0"/>
      <p:bldP spid="154" grpId="0" animBg="1"/>
      <p:bldP spid="155" grpId="0"/>
      <p:bldP spid="156" grpId="0" animBg="1"/>
      <p:bldP spid="157" grpId="0"/>
      <p:bldP spid="158" grpId="0" animBg="1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),  DBeaver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079"/>
              </p:ext>
            </p:extLst>
          </p:nvPr>
        </p:nvGraphicFramePr>
        <p:xfrm>
          <a:off x="398200" y="121602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3"/>
                <a:gridCol w="4358871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Restaurant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63479"/>
              </p:ext>
            </p:extLst>
          </p:nvPr>
        </p:nvGraphicFramePr>
        <p:xfrm>
          <a:off x="397475" y="2029460"/>
          <a:ext cx="5593750" cy="292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컬럼명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길이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NOT NULL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PK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FK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49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5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290</Words>
  <Application>Microsoft Office PowerPoint</Application>
  <PresentationFormat>화면 슬라이드 쇼(16:9)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카페24 고운밤</vt:lpstr>
      <vt:lpstr>Roboto Condensed</vt:lpstr>
      <vt:lpstr>Squada One</vt:lpstr>
      <vt:lpstr>Roboto Condensed Light</vt:lpstr>
      <vt:lpstr>맑은 고딕</vt:lpstr>
      <vt:lpstr>Proxima Nova Semibold</vt:lpstr>
      <vt:lpstr>Comic Sans MS</vt:lpstr>
      <vt:lpstr>Fira Sans Extra Condensed Medium</vt:lpstr>
      <vt:lpstr>Proxima Nova</vt:lpstr>
      <vt:lpstr>Exo 2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22</cp:revision>
  <dcterms:modified xsi:type="dcterms:W3CDTF">2020-06-23T03:47:32Z</dcterms:modified>
</cp:coreProperties>
</file>